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8" name="Shape 7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hyperlink" Target="https://firebase.google.com/docs/auth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第9堂_及時資料庫顯示大量資料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6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52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5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756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8 下午7.40.45.mov" descr="螢幕錄製 2019-03-28 下午7.40.4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86381" y="927859"/>
            <a:ext cx="1971238" cy="404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下載即時資料庫資料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建立TableView的DataSource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每一個實作要先檢查keys是否有資料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當尚未下載完成時，出現正在下載資料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建立自訂的tableView header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建立接收資料的陣列"/>
          <p:cNvSpPr txBox="1"/>
          <p:nvPr/>
        </p:nvSpPr>
        <p:spPr>
          <a:xfrm>
            <a:off x="1352338" y="943821"/>
            <a:ext cx="1704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建立接收資料的陣列</a:t>
            </a:r>
          </a:p>
        </p:txBody>
      </p:sp>
      <p:pic>
        <p:nvPicPr>
          <p:cNvPr id="693" name="螢幕快照 2019-03-28 下午7.48.13.png" descr="螢幕快照 2019-03-28 下午7.48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3665" y="1584661"/>
            <a:ext cx="6118968" cy="197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螢幕快照 2019-03-28 下午7.50.14.png" descr="螢幕快照 2019-03-28 下午7.50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0174" y="1066746"/>
            <a:ext cx="4924665" cy="392920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1檢查是否已經登入…"/>
          <p:cNvSpPr txBox="1"/>
          <p:nvPr/>
        </p:nvSpPr>
        <p:spPr>
          <a:xfrm>
            <a:off x="1167129" y="1245446"/>
            <a:ext cx="287055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1檢查是否已經登入</a:t>
            </a:r>
          </a:p>
          <a:p>
            <a:pPr>
              <a:lnSpc>
                <a:spcPct val="60000"/>
              </a:lnSpc>
              <a:defRPr b="0" sz="1200"/>
            </a:pPr>
            <a:r>
              <a:t>2檢查陣列是否為空的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3至即時資料庫下載資料</a:t>
            </a:r>
          </a:p>
          <a:p>
            <a:pPr>
              <a:lnSpc>
                <a:spcPct val="60000"/>
              </a:lnSpc>
              <a:defRPr b="0" sz="1200"/>
            </a:pPr>
            <a:r>
              <a:t>4使用迴圈一筆一筆的抓</a:t>
            </a:r>
          </a:p>
          <a:p>
            <a:pPr>
              <a:lnSpc>
                <a:spcPct val="60000"/>
              </a:lnSpc>
              <a:defRPr b="0" sz="1200"/>
            </a:pPr>
            <a:r>
              <a:t>5全部下載完成後,tableView重新載入資料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0" name="1每一個實作皆要檢查資料是否為空的…"/>
          <p:cNvSpPr txBox="1"/>
          <p:nvPr/>
        </p:nvSpPr>
        <p:spPr>
          <a:xfrm>
            <a:off x="1167129" y="1245446"/>
            <a:ext cx="266964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1每一個實作皆要檢查資料是否為空的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2空的要有對應措施</a:t>
            </a:r>
          </a:p>
        </p:txBody>
      </p:sp>
      <p:pic>
        <p:nvPicPr>
          <p:cNvPr id="711" name="螢幕快照 2019-03-28 下午7.58.22.png" descr="螢幕快照 2019-03-28 下午7.58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6456" y="1998987"/>
            <a:ext cx="5834171" cy="2249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1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9" name="1每一個實作皆要檢查資料是否為空的…"/>
          <p:cNvSpPr txBox="1"/>
          <p:nvPr/>
        </p:nvSpPr>
        <p:spPr>
          <a:xfrm>
            <a:off x="1167129" y="1245446"/>
            <a:ext cx="266964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1每一個實作皆要檢查資料是否為空的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2建立正在下載中的Cell</a:t>
            </a:r>
          </a:p>
        </p:txBody>
      </p:sp>
      <p:pic>
        <p:nvPicPr>
          <p:cNvPr id="720" name="螢幕快照 2019-03-28 下午7.58.55.png" descr="螢幕快照 2019-03-28 下午7.58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6321" y="1998987"/>
            <a:ext cx="6832960" cy="2668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2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8" name="1每一個實作皆要檢查資料是否為空的"/>
          <p:cNvSpPr txBox="1"/>
          <p:nvPr/>
        </p:nvSpPr>
        <p:spPr>
          <a:xfrm>
            <a:off x="1167129" y="1245446"/>
            <a:ext cx="262729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1每一個實作皆要檢查資料是否為空的</a:t>
            </a:r>
          </a:p>
        </p:txBody>
      </p:sp>
      <p:pic>
        <p:nvPicPr>
          <p:cNvPr id="729" name="螢幕快照 2019-03-28 下午8.00.07.png" descr="螢幕快照 2019-03-28 下午8.0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676" y="1893542"/>
            <a:ext cx="6744648" cy="218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實作UITableView的Delegate</a:t>
            </a:r>
          </a:p>
        </p:txBody>
      </p:sp>
      <p:sp>
        <p:nvSpPr>
          <p:cNvPr id="734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7" name="1建立自訂的SectionHeader"/>
          <p:cNvSpPr txBox="1"/>
          <p:nvPr/>
        </p:nvSpPr>
        <p:spPr>
          <a:xfrm>
            <a:off x="1167129" y="1245446"/>
            <a:ext cx="19590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1建立自訂的SectionHeader</a:t>
            </a:r>
          </a:p>
        </p:txBody>
      </p:sp>
      <p:pic>
        <p:nvPicPr>
          <p:cNvPr id="738" name="螢幕快照 2019-03-28 下午8.02.35.png" descr="螢幕快照 2019-03-28 下午8.0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1482" y="1663072"/>
            <a:ext cx="5581036" cy="302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